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679" r:id="rId2"/>
    <p:sldMasterId id="2147483680" r:id="rId3"/>
    <p:sldMasterId id="2147483681" r:id="rId4"/>
    <p:sldMasterId id="2147483682" r:id="rId5"/>
  </p:sldMasterIdLst>
  <p:notesMasterIdLst>
    <p:notesMasterId r:id="rId11"/>
  </p:notesMasterIdLst>
  <p:sldIdLst>
    <p:sldId id="256" r:id="rId6"/>
    <p:sldId id="257" r:id="rId7"/>
    <p:sldId id="258" r:id="rId8"/>
    <p:sldId id="259" r:id="rId9"/>
    <p:sldId id="260" r:id="rId1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914400" lvl="1" indent="-3175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 sz="1100"/>
              <a:t>
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/>
        </p:nvSpPr>
        <p:spPr>
          <a:xfrm flipH="1">
            <a:off x="0" y="6248400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 rot="-120272">
            <a:off x="918043" y="6170451"/>
            <a:ext cx="7396425" cy="294012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 rot="10800000" flipH="1">
            <a:off x="0" y="-937"/>
            <a:ext cx="9143999" cy="1448737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 rot="10800000" flipH="1">
            <a:off x="0" y="0"/>
            <a:ext cx="9143999" cy="136673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 rot="-240126">
            <a:off x="700792" y="702629"/>
            <a:ext cx="498615" cy="44868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 rot="-303791">
            <a:off x="1177343" y="-19952"/>
            <a:ext cx="8229612" cy="11429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Shape 78"/>
          <p:cNvSpPr/>
          <p:nvPr/>
        </p:nvSpPr>
        <p:spPr>
          <a:xfrm rot="-120272">
            <a:off x="915325" y="6289621"/>
            <a:ext cx="7396425" cy="316143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79" name="Shape 79"/>
          <p:cNvSpPr/>
          <p:nvPr/>
        </p:nvSpPr>
        <p:spPr>
          <a:xfrm flipH="1">
            <a:off x="0" y="6327648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 flipH="1">
            <a:off x="0" y="6248400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82" name="Shape 82"/>
          <p:cNvSpPr/>
          <p:nvPr/>
        </p:nvSpPr>
        <p:spPr>
          <a:xfrm rot="-120272">
            <a:off x="918043" y="6170451"/>
            <a:ext cx="7396425" cy="294012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83" name="Shape 83"/>
          <p:cNvSpPr/>
          <p:nvPr/>
        </p:nvSpPr>
        <p:spPr>
          <a:xfrm rot="10800000" flipH="1">
            <a:off x="0" y="-937"/>
            <a:ext cx="9143999" cy="1448737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 rot="-120001">
            <a:off x="998773" y="5784355"/>
            <a:ext cx="5570193" cy="473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5" name="Shape 85"/>
          <p:cNvSpPr/>
          <p:nvPr/>
        </p:nvSpPr>
        <p:spPr>
          <a:xfrm rot="10800000" flipH="1">
            <a:off x="0" y="0"/>
            <a:ext cx="9143999" cy="136673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86" name="Shape 86"/>
          <p:cNvSpPr/>
          <p:nvPr/>
        </p:nvSpPr>
        <p:spPr>
          <a:xfrm rot="-120272">
            <a:off x="915325" y="6289621"/>
            <a:ext cx="7396425" cy="316143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87" name="Shape 87"/>
          <p:cNvSpPr/>
          <p:nvPr/>
        </p:nvSpPr>
        <p:spPr>
          <a:xfrm flipH="1">
            <a:off x="0" y="6327648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 flipH="1">
            <a:off x="0" y="6248400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90" name="Shape 90"/>
          <p:cNvSpPr/>
          <p:nvPr/>
        </p:nvSpPr>
        <p:spPr>
          <a:xfrm rot="-120272">
            <a:off x="918043" y="6170451"/>
            <a:ext cx="7396425" cy="294012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91" name="Shape 91"/>
          <p:cNvSpPr/>
          <p:nvPr/>
        </p:nvSpPr>
        <p:spPr>
          <a:xfrm rot="10800000" flipH="1">
            <a:off x="0" y="-937"/>
            <a:ext cx="9143999" cy="1448737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92" name="Shape 92"/>
          <p:cNvSpPr/>
          <p:nvPr/>
        </p:nvSpPr>
        <p:spPr>
          <a:xfrm rot="10800000" flipH="1">
            <a:off x="0" y="0"/>
            <a:ext cx="9143999" cy="136673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93" name="Shape 93"/>
          <p:cNvSpPr/>
          <p:nvPr/>
        </p:nvSpPr>
        <p:spPr>
          <a:xfrm rot="-120272">
            <a:off x="915325" y="6289621"/>
            <a:ext cx="7396425" cy="316143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94" name="Shape 94"/>
          <p:cNvSpPr/>
          <p:nvPr/>
        </p:nvSpPr>
        <p:spPr>
          <a:xfrm flipH="1">
            <a:off x="0" y="6327648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0" y="1600200"/>
            <a:ext cx="9144000" cy="36576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100" name="Shape 100"/>
          <p:cNvGrpSpPr/>
          <p:nvPr/>
        </p:nvGrpSpPr>
        <p:grpSpPr>
          <a:xfrm>
            <a:off x="0" y="-1438"/>
            <a:ext cx="1827407" cy="6859503"/>
            <a:chOff x="0" y="-1438"/>
            <a:chExt cx="798029" cy="6859503"/>
          </a:xfrm>
        </p:grpSpPr>
        <p:sp>
          <p:nvSpPr>
            <p:cNvPr id="101" name="Shape 101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103" name="Shape 103"/>
          <p:cNvGrpSpPr/>
          <p:nvPr/>
        </p:nvGrpSpPr>
        <p:grpSpPr>
          <a:xfrm flipH="1">
            <a:off x="7316591" y="0"/>
            <a:ext cx="1827407" cy="6859503"/>
            <a:chOff x="0" y="-1438"/>
            <a:chExt cx="798029" cy="6859503"/>
          </a:xfrm>
        </p:grpSpPr>
        <p:sp>
          <p:nvSpPr>
            <p:cNvPr id="104" name="Shape 104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106" name="Shape 106"/>
          <p:cNvSpPr txBox="1">
            <a:spLocks noGrp="1"/>
          </p:cNvSpPr>
          <p:nvPr>
            <p:ph type="ctrTitle"/>
          </p:nvPr>
        </p:nvSpPr>
        <p:spPr>
          <a:xfrm>
            <a:off x="685800" y="2090913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ubTitle" idx="1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110" name="Shape 110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111" name="Shape 11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113" name="Shape 113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114" name="Shape 11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116" name="Shape 116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121" name="Shape 121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122" name="Shape 122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124" name="Shape 124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125" name="Shape 125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26" name="Shape 126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127" name="Shape 127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133" name="Shape 133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134" name="Shape 13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35" name="Shape 13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136" name="Shape 136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137" name="Shape 137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139" name="Shape 139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143" name="Shape 143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144" name="Shape 14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45" name="Shape 14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146" name="Shape 146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147" name="Shape 147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48" name="Shape 148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149" name="Shape 149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153" name="Shape 153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154" name="Shape 15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55" name="Shape 15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156" name="Shape 156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157" name="Shape 157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58" name="Shape 158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159" name="Shape 159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 rot="10800000" flipH="1">
            <a:off x="0" y="2056789"/>
            <a:ext cx="9143999" cy="121981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44" name="Shape 44"/>
          <p:cNvSpPr/>
          <p:nvPr/>
        </p:nvSpPr>
        <p:spPr>
          <a:xfrm>
            <a:off x="0" y="0"/>
            <a:ext cx="9144000" cy="2133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 rot="-249176">
            <a:off x="1097760" y="3131978"/>
            <a:ext cx="7585015" cy="5239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6" name="Shape 46"/>
          <p:cNvSpPr/>
          <p:nvPr/>
        </p:nvSpPr>
        <p:spPr>
          <a:xfrm rot="-240126">
            <a:off x="472191" y="2455229"/>
            <a:ext cx="498615" cy="44868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ctrTitle"/>
          </p:nvPr>
        </p:nvSpPr>
        <p:spPr>
          <a:xfrm rot="-244891">
            <a:off x="1031293" y="1341541"/>
            <a:ext cx="7772311" cy="142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8" name="Shape 48"/>
          <p:cNvSpPr/>
          <p:nvPr/>
        </p:nvSpPr>
        <p:spPr>
          <a:xfrm flipH="1">
            <a:off x="0" y="3511296"/>
            <a:ext cx="9143999" cy="3351847"/>
          </a:xfrm>
          <a:custGeom>
            <a:avLst/>
            <a:gdLst/>
            <a:ahLst/>
            <a:cxnLst/>
            <a:rect l="0" t="0" r="0" b="0"/>
            <a:pathLst>
              <a:path w="9144000" h="3429000" extrusionOk="0">
                <a:moveTo>
                  <a:pt x="0" y="0"/>
                </a:moveTo>
                <a:lnTo>
                  <a:pt x="0" y="762000"/>
                </a:lnTo>
                <a:lnTo>
                  <a:pt x="0" y="3429000"/>
                </a:lnTo>
                <a:lnTo>
                  <a:pt x="9144000" y="3429000"/>
                </a:lnTo>
                <a:lnTo>
                  <a:pt x="9144000" y="762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49" name="Shape 49"/>
          <p:cNvSpPr/>
          <p:nvPr/>
        </p:nvSpPr>
        <p:spPr>
          <a:xfrm rot="-283855">
            <a:off x="915995" y="3829088"/>
            <a:ext cx="6019909" cy="28807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 flipH="1">
            <a:off x="0" y="6248400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2" name="Shape 52"/>
          <p:cNvSpPr/>
          <p:nvPr/>
        </p:nvSpPr>
        <p:spPr>
          <a:xfrm rot="-120272">
            <a:off x="918043" y="6170451"/>
            <a:ext cx="7396425" cy="294012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3" name="Shape 53"/>
          <p:cNvSpPr/>
          <p:nvPr/>
        </p:nvSpPr>
        <p:spPr>
          <a:xfrm rot="10800000" flipH="1">
            <a:off x="0" y="-937"/>
            <a:ext cx="9143999" cy="1448737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 rot="10800000" flipH="1">
            <a:off x="0" y="0"/>
            <a:ext cx="9143999" cy="136673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 flipH="1">
            <a:off x="0" y="6327648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 rot="-303791">
            <a:off x="1177343" y="-19952"/>
            <a:ext cx="8229612" cy="11429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Shape 57"/>
          <p:cNvSpPr/>
          <p:nvPr/>
        </p:nvSpPr>
        <p:spPr>
          <a:xfrm rot="-240126">
            <a:off x="700792" y="702629"/>
            <a:ext cx="498615" cy="44868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8" name="Shape 58"/>
          <p:cNvSpPr/>
          <p:nvPr/>
        </p:nvSpPr>
        <p:spPr>
          <a:xfrm rot="-120272">
            <a:off x="915325" y="6289621"/>
            <a:ext cx="7396425" cy="316143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30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 flipH="1">
            <a:off x="0" y="6248400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 rot="-120272">
            <a:off x="918043" y="6170451"/>
            <a:ext cx="7396425" cy="294012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 rot="10800000" flipH="1">
            <a:off x="0" y="-937"/>
            <a:ext cx="9143999" cy="1448737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 rot="10800000" flipH="1">
            <a:off x="0" y="0"/>
            <a:ext cx="9143999" cy="136673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 rot="-240126">
            <a:off x="700792" y="702629"/>
            <a:ext cx="498615" cy="44868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 rot="-303791">
            <a:off x="1177343" y="-19952"/>
            <a:ext cx="8229612" cy="11429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Shape 67"/>
          <p:cNvSpPr/>
          <p:nvPr/>
        </p:nvSpPr>
        <p:spPr>
          <a:xfrm rot="-120272">
            <a:off x="915325" y="6289621"/>
            <a:ext cx="7396425" cy="316143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000">
                <a:solidFill>
                  <a:schemeClr val="lt2"/>
                </a:solidFill>
              </a:defRPr>
            </a:lvl1pPr>
            <a:lvl2pPr rtl="0">
              <a:defRPr sz="2400">
                <a:solidFill>
                  <a:schemeClr val="lt2"/>
                </a:solidFill>
              </a:defRPr>
            </a:lvl2pPr>
            <a:lvl3pPr rtl="0">
              <a:defRPr sz="2400">
                <a:solidFill>
                  <a:schemeClr val="lt2"/>
                </a:solidFill>
              </a:defRPr>
            </a:lvl3pPr>
            <a:lvl4pPr rtl="0">
              <a:defRPr sz="1800"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sz="1800" baseline="0">
                <a:solidFill>
                  <a:schemeClr val="lt2"/>
                </a:solidFill>
              </a:defRPr>
            </a:lvl6pPr>
            <a:lvl7pPr rtl="0">
              <a:defRPr sz="1800" baseline="0">
                <a:solidFill>
                  <a:schemeClr val="lt2"/>
                </a:solidFill>
              </a:defRPr>
            </a:lvl7pPr>
            <a:lvl8pPr rtl="0">
              <a:defRPr sz="1800" baseline="0">
                <a:solidFill>
                  <a:schemeClr val="lt2"/>
                </a:solidFill>
              </a:defRPr>
            </a:lvl8pPr>
            <a:lvl9pPr marL="3657600" indent="114300" rtl="0">
              <a:buSzPct val="100000"/>
              <a:buFont typeface="Trebuchet MS"/>
              <a:buNone/>
              <a:defRPr sz="1800"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000">
                <a:solidFill>
                  <a:schemeClr val="lt2"/>
                </a:solidFill>
              </a:defRPr>
            </a:lvl1pPr>
            <a:lvl2pPr rtl="0">
              <a:defRPr sz="2400">
                <a:solidFill>
                  <a:schemeClr val="lt2"/>
                </a:solidFill>
              </a:defRPr>
            </a:lvl2pPr>
            <a:lvl3pPr rtl="0">
              <a:defRPr sz="2400">
                <a:solidFill>
                  <a:schemeClr val="lt2"/>
                </a:solidFill>
              </a:defRPr>
            </a:lvl3pPr>
            <a:lvl4pPr rtl="0">
              <a:defRPr sz="1800"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sz="1800" baseline="0">
                <a:solidFill>
                  <a:schemeClr val="lt2"/>
                </a:solidFill>
              </a:defRPr>
            </a:lvl6pPr>
            <a:lvl7pPr rtl="0">
              <a:defRPr sz="1800" baseline="0">
                <a:solidFill>
                  <a:schemeClr val="lt2"/>
                </a:solidFill>
              </a:defRPr>
            </a:lvl7pPr>
            <a:lvl8pPr rtl="0">
              <a:defRPr sz="1800" baseline="0">
                <a:solidFill>
                  <a:schemeClr val="lt2"/>
                </a:solidFill>
              </a:defRPr>
            </a:lvl8pPr>
            <a:lvl9pPr marL="3657600" indent="114300" rtl="0">
              <a:buSzPct val="100000"/>
              <a:buFont typeface="Trebuchet MS"/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/>
          <p:nvPr/>
        </p:nvSpPr>
        <p:spPr>
          <a:xfrm flipH="1">
            <a:off x="0" y="6327648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60F0F"/>
            </a:gs>
            <a:gs pos="100000">
              <a:srgbClr val="C82009"/>
            </a:gs>
          </a:gsLst>
          <a:lin ang="5400000" scaled="0"/>
        </a:gra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hape 33"/>
          <p:cNvCxnSpPr/>
          <p:nvPr/>
        </p:nvCxnSpPr>
        <p:spPr>
          <a:xfrm>
            <a:off x="76200" y="76200"/>
            <a:ext cx="0" cy="6705599"/>
          </a:xfrm>
          <a:prstGeom prst="straightConnector1">
            <a:avLst/>
          </a:prstGeom>
          <a:noFill/>
          <a:ln w="10795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" name="Shape 34"/>
          <p:cNvCxnSpPr/>
          <p:nvPr/>
        </p:nvCxnSpPr>
        <p:spPr>
          <a:xfrm>
            <a:off x="9067800" y="76200"/>
            <a:ext cx="0" cy="6705599"/>
          </a:xfrm>
          <a:prstGeom prst="straightConnector1">
            <a:avLst/>
          </a:prstGeom>
          <a:noFill/>
          <a:ln w="1143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" name="Shape 35"/>
          <p:cNvCxnSpPr/>
          <p:nvPr/>
        </p:nvCxnSpPr>
        <p:spPr>
          <a:xfrm>
            <a:off x="533399" y="76200"/>
            <a:ext cx="0" cy="6705599"/>
          </a:xfrm>
          <a:prstGeom prst="straightConnector1">
            <a:avLst/>
          </a:prstGeom>
          <a:noFill/>
          <a:ln w="6985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" name="Shape 36"/>
          <p:cNvCxnSpPr/>
          <p:nvPr/>
        </p:nvCxnSpPr>
        <p:spPr>
          <a:xfrm flipH="1">
            <a:off x="914400" y="76200"/>
            <a:ext cx="152399" cy="6324600"/>
          </a:xfrm>
          <a:prstGeom prst="straightConnector1">
            <a:avLst/>
          </a:prstGeom>
          <a:noFill/>
          <a:ln w="1524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Shape 37"/>
          <p:cNvSpPr/>
          <p:nvPr/>
        </p:nvSpPr>
        <p:spPr>
          <a:xfrm>
            <a:off x="110055" y="76200"/>
            <a:ext cx="1698625" cy="6629399"/>
          </a:xfrm>
          <a:custGeom>
            <a:avLst/>
            <a:gdLst/>
            <a:ahLst/>
            <a:cxnLst/>
            <a:rect l="0" t="0" r="0" b="0"/>
            <a:pathLst>
              <a:path w="1070" h="4154" extrusionOk="0">
                <a:moveTo>
                  <a:pt x="4" y="0"/>
                </a:moveTo>
                <a:lnTo>
                  <a:pt x="4" y="0"/>
                </a:lnTo>
                <a:lnTo>
                  <a:pt x="2" y="74"/>
                </a:lnTo>
                <a:lnTo>
                  <a:pt x="0" y="162"/>
                </a:lnTo>
                <a:lnTo>
                  <a:pt x="0" y="280"/>
                </a:lnTo>
                <a:lnTo>
                  <a:pt x="4" y="426"/>
                </a:lnTo>
                <a:lnTo>
                  <a:pt x="10" y="594"/>
                </a:lnTo>
                <a:lnTo>
                  <a:pt x="16" y="686"/>
                </a:lnTo>
                <a:lnTo>
                  <a:pt x="22" y="782"/>
                </a:lnTo>
                <a:lnTo>
                  <a:pt x="30" y="884"/>
                </a:lnTo>
                <a:lnTo>
                  <a:pt x="42" y="990"/>
                </a:lnTo>
                <a:lnTo>
                  <a:pt x="54" y="1098"/>
                </a:lnTo>
                <a:lnTo>
                  <a:pt x="68" y="1210"/>
                </a:lnTo>
                <a:lnTo>
                  <a:pt x="86" y="1324"/>
                </a:lnTo>
                <a:lnTo>
                  <a:pt x="104" y="1442"/>
                </a:lnTo>
                <a:lnTo>
                  <a:pt x="126" y="1562"/>
                </a:lnTo>
                <a:lnTo>
                  <a:pt x="152" y="1682"/>
                </a:lnTo>
                <a:lnTo>
                  <a:pt x="178" y="1804"/>
                </a:lnTo>
                <a:lnTo>
                  <a:pt x="210" y="1928"/>
                </a:lnTo>
                <a:lnTo>
                  <a:pt x="244" y="2050"/>
                </a:lnTo>
                <a:lnTo>
                  <a:pt x="280" y="2174"/>
                </a:lnTo>
                <a:lnTo>
                  <a:pt x="322" y="2298"/>
                </a:lnTo>
                <a:lnTo>
                  <a:pt x="366" y="2420"/>
                </a:lnTo>
                <a:lnTo>
                  <a:pt x="416" y="2542"/>
                </a:lnTo>
                <a:lnTo>
                  <a:pt x="468" y="2662"/>
                </a:lnTo>
                <a:lnTo>
                  <a:pt x="496" y="2722"/>
                </a:lnTo>
                <a:lnTo>
                  <a:pt x="524" y="2780"/>
                </a:lnTo>
                <a:lnTo>
                  <a:pt x="554" y="2838"/>
                </a:lnTo>
                <a:lnTo>
                  <a:pt x="586" y="2896"/>
                </a:lnTo>
                <a:lnTo>
                  <a:pt x="586" y="2896"/>
                </a:lnTo>
                <a:lnTo>
                  <a:pt x="652" y="3018"/>
                </a:lnTo>
                <a:lnTo>
                  <a:pt x="714" y="3132"/>
                </a:lnTo>
                <a:lnTo>
                  <a:pt x="768" y="3238"/>
                </a:lnTo>
                <a:lnTo>
                  <a:pt x="816" y="3336"/>
                </a:lnTo>
                <a:lnTo>
                  <a:pt x="860" y="3426"/>
                </a:lnTo>
                <a:lnTo>
                  <a:pt x="900" y="3510"/>
                </a:lnTo>
                <a:lnTo>
                  <a:pt x="934" y="3588"/>
                </a:lnTo>
                <a:lnTo>
                  <a:pt x="964" y="3658"/>
                </a:lnTo>
                <a:lnTo>
                  <a:pt x="988" y="3724"/>
                </a:lnTo>
                <a:lnTo>
                  <a:pt x="1010" y="3782"/>
                </a:lnTo>
                <a:lnTo>
                  <a:pt x="1028" y="3836"/>
                </a:lnTo>
                <a:lnTo>
                  <a:pt x="1042" y="3884"/>
                </a:lnTo>
                <a:lnTo>
                  <a:pt x="1052" y="3926"/>
                </a:lnTo>
                <a:lnTo>
                  <a:pt x="1060" y="3964"/>
                </a:lnTo>
                <a:lnTo>
                  <a:pt x="1066" y="3998"/>
                </a:lnTo>
                <a:lnTo>
                  <a:pt x="1068" y="4028"/>
                </a:lnTo>
                <a:lnTo>
                  <a:pt x="1070" y="4054"/>
                </a:lnTo>
                <a:lnTo>
                  <a:pt x="1068" y="4074"/>
                </a:lnTo>
                <a:lnTo>
                  <a:pt x="1066" y="4094"/>
                </a:lnTo>
                <a:lnTo>
                  <a:pt x="1060" y="4108"/>
                </a:lnTo>
                <a:lnTo>
                  <a:pt x="1056" y="4122"/>
                </a:lnTo>
                <a:lnTo>
                  <a:pt x="1050" y="4132"/>
                </a:lnTo>
                <a:lnTo>
                  <a:pt x="1042" y="4138"/>
                </a:lnTo>
                <a:lnTo>
                  <a:pt x="1034" y="4144"/>
                </a:lnTo>
                <a:lnTo>
                  <a:pt x="1028" y="4148"/>
                </a:lnTo>
                <a:lnTo>
                  <a:pt x="1020" y="4152"/>
                </a:lnTo>
                <a:lnTo>
                  <a:pt x="1006" y="4154"/>
                </a:lnTo>
                <a:lnTo>
                  <a:pt x="998" y="4152"/>
                </a:lnTo>
                <a:lnTo>
                  <a:pt x="994" y="4152"/>
                </a:lnTo>
              </a:path>
            </a:pathLst>
          </a:custGeom>
          <a:noFill/>
          <a:ln w="254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7839160" y="5486400"/>
            <a:ext cx="1181100" cy="796925"/>
          </a:xfrm>
          <a:custGeom>
            <a:avLst/>
            <a:gdLst/>
            <a:ahLst/>
            <a:cxnLst/>
            <a:rect l="0" t="0" r="0" b="0"/>
            <a:pathLst>
              <a:path w="744" h="502" extrusionOk="0">
                <a:moveTo>
                  <a:pt x="0" y="502"/>
                </a:moveTo>
                <a:lnTo>
                  <a:pt x="0" y="502"/>
                </a:lnTo>
                <a:lnTo>
                  <a:pt x="4" y="482"/>
                </a:lnTo>
                <a:lnTo>
                  <a:pt x="10" y="460"/>
                </a:lnTo>
                <a:lnTo>
                  <a:pt x="20" y="430"/>
                </a:lnTo>
                <a:lnTo>
                  <a:pt x="36" y="396"/>
                </a:lnTo>
                <a:lnTo>
                  <a:pt x="56" y="358"/>
                </a:lnTo>
                <a:lnTo>
                  <a:pt x="84" y="316"/>
                </a:lnTo>
                <a:lnTo>
                  <a:pt x="100" y="294"/>
                </a:lnTo>
                <a:lnTo>
                  <a:pt x="118" y="272"/>
                </a:lnTo>
                <a:lnTo>
                  <a:pt x="138" y="248"/>
                </a:lnTo>
                <a:lnTo>
                  <a:pt x="160" y="226"/>
                </a:lnTo>
                <a:lnTo>
                  <a:pt x="184" y="204"/>
                </a:lnTo>
                <a:lnTo>
                  <a:pt x="212" y="182"/>
                </a:lnTo>
                <a:lnTo>
                  <a:pt x="240" y="162"/>
                </a:lnTo>
                <a:lnTo>
                  <a:pt x="272" y="140"/>
                </a:lnTo>
                <a:lnTo>
                  <a:pt x="306" y="120"/>
                </a:lnTo>
                <a:lnTo>
                  <a:pt x="342" y="102"/>
                </a:lnTo>
                <a:lnTo>
                  <a:pt x="382" y="84"/>
                </a:lnTo>
                <a:lnTo>
                  <a:pt x="424" y="66"/>
                </a:lnTo>
                <a:lnTo>
                  <a:pt x="470" y="52"/>
                </a:lnTo>
                <a:lnTo>
                  <a:pt x="518" y="38"/>
                </a:lnTo>
                <a:lnTo>
                  <a:pt x="570" y="26"/>
                </a:lnTo>
                <a:lnTo>
                  <a:pt x="624" y="16"/>
                </a:lnTo>
                <a:lnTo>
                  <a:pt x="682" y="6"/>
                </a:lnTo>
                <a:lnTo>
                  <a:pt x="744" y="0"/>
                </a:lnTo>
              </a:path>
            </a:pathLst>
          </a:custGeom>
          <a:noFill/>
          <a:ln w="25400" cap="flat">
            <a:solidFill>
              <a:srgbClr val="CB28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273122" y="3536950"/>
            <a:ext cx="777875" cy="2606675"/>
          </a:xfrm>
          <a:custGeom>
            <a:avLst/>
            <a:gdLst/>
            <a:ahLst/>
            <a:cxnLst/>
            <a:rect l="0" t="0" r="0" b="0"/>
            <a:pathLst>
              <a:path w="490" h="1642" extrusionOk="0">
                <a:moveTo>
                  <a:pt x="0" y="1642"/>
                </a:moveTo>
                <a:lnTo>
                  <a:pt x="0" y="1642"/>
                </a:lnTo>
                <a:lnTo>
                  <a:pt x="24" y="1624"/>
                </a:lnTo>
                <a:lnTo>
                  <a:pt x="50" y="1600"/>
                </a:lnTo>
                <a:lnTo>
                  <a:pt x="86" y="1564"/>
                </a:lnTo>
                <a:lnTo>
                  <a:pt x="126" y="1518"/>
                </a:lnTo>
                <a:lnTo>
                  <a:pt x="148" y="1490"/>
                </a:lnTo>
                <a:lnTo>
                  <a:pt x="172" y="1458"/>
                </a:lnTo>
                <a:lnTo>
                  <a:pt x="196" y="1424"/>
                </a:lnTo>
                <a:lnTo>
                  <a:pt x="220" y="1384"/>
                </a:lnTo>
                <a:lnTo>
                  <a:pt x="244" y="1344"/>
                </a:lnTo>
                <a:lnTo>
                  <a:pt x="268" y="1298"/>
                </a:lnTo>
                <a:lnTo>
                  <a:pt x="292" y="1248"/>
                </a:lnTo>
                <a:lnTo>
                  <a:pt x="316" y="1196"/>
                </a:lnTo>
                <a:lnTo>
                  <a:pt x="340" y="1138"/>
                </a:lnTo>
                <a:lnTo>
                  <a:pt x="362" y="1078"/>
                </a:lnTo>
                <a:lnTo>
                  <a:pt x="384" y="1014"/>
                </a:lnTo>
                <a:lnTo>
                  <a:pt x="404" y="944"/>
                </a:lnTo>
                <a:lnTo>
                  <a:pt x="422" y="870"/>
                </a:lnTo>
                <a:lnTo>
                  <a:pt x="438" y="792"/>
                </a:lnTo>
                <a:lnTo>
                  <a:pt x="454" y="710"/>
                </a:lnTo>
                <a:lnTo>
                  <a:pt x="466" y="624"/>
                </a:lnTo>
                <a:lnTo>
                  <a:pt x="476" y="532"/>
                </a:lnTo>
                <a:lnTo>
                  <a:pt x="484" y="436"/>
                </a:lnTo>
                <a:lnTo>
                  <a:pt x="488" y="334"/>
                </a:lnTo>
                <a:lnTo>
                  <a:pt x="490" y="228"/>
                </a:lnTo>
                <a:lnTo>
                  <a:pt x="488" y="118"/>
                </a:lnTo>
                <a:lnTo>
                  <a:pt x="484" y="0"/>
                </a:lnTo>
              </a:path>
            </a:pathLst>
          </a:custGeom>
          <a:noFill/>
          <a:ln w="25400" cap="flat">
            <a:solidFill>
              <a:srgbClr val="D0331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 rot="-240056">
            <a:off x="1172871" y="-19227"/>
            <a:ext cx="8229556" cy="11430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828800"/>
            <a:ext cx="8229600" cy="422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2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480"/>
              </a:spcBef>
              <a:buClr>
                <a:schemeClr val="lt2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4343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ctrTitle"/>
          </p:nvPr>
        </p:nvSpPr>
        <p:spPr>
          <a:xfrm>
            <a:off x="575048" y="257598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>
              <a:buClr>
                <a:srgbClr val="000000"/>
              </a:buClr>
              <a:buSzPct val="25000"/>
              <a:buFont typeface="Arial"/>
              <a:buNone/>
            </a:pPr>
            <a:r>
              <a:rPr lang="en"/>
              <a:t>Titian</a:t>
            </a:r>
          </a:p>
        </p:txBody>
      </p:sp>
      <p:sp>
        <p:nvSpPr>
          <p:cNvPr id="198" name="Shape 198"/>
          <p:cNvSpPr/>
          <p:nvPr/>
        </p:nvSpPr>
        <p:spPr>
          <a:xfrm>
            <a:off x="2668054" y="1999690"/>
            <a:ext cx="3586387" cy="325600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Biography</a:t>
            </a:r>
          </a:p>
        </p:txBody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Titian was born in 1488 and he died 1576</a:t>
            </a:r>
          </a:p>
          <a:p>
            <a:endParaRPr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He was born and grew up in Pieve di Cadore</a:t>
            </a:r>
          </a:p>
          <a:p>
            <a:endParaRPr/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Titian's brother became a also became an artist after Titian showed him how to paint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He became famous from his religious paintings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Most Famous Work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This was his first major painting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It was painted in 1518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Soon he became the lead painter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of venice after this painting </a:t>
            </a:r>
          </a:p>
          <a:p>
            <a: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Char char="•"/>
            </a:pPr>
            <a:r>
              <a:rPr lang="en"/>
              <a:t>This famous painting is called "The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Assumption of Virgin Mary".</a:t>
            </a:r>
          </a:p>
          <a:p>
            <a: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Char char="•"/>
            </a:pPr>
            <a:r>
              <a:rPr lang="en"/>
              <a:t>This is a picture of Mary going to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heaven which she will live her eternal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life.</a:t>
            </a:r>
          </a:p>
        </p:txBody>
      </p:sp>
      <p:sp>
        <p:nvSpPr>
          <p:cNvPr id="211" name="Shape 211"/>
          <p:cNvSpPr/>
          <p:nvPr/>
        </p:nvSpPr>
        <p:spPr>
          <a:xfrm>
            <a:off x="6771593" y="1600200"/>
            <a:ext cx="2372406" cy="5257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Colouring and Triangles</a:t>
            </a:r>
          </a:p>
        </p:txBody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Char char="•"/>
            </a:pPr>
            <a:r>
              <a:rPr lang="en"/>
              <a:t>He used triangles to help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him paint a lot of his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paintings </a:t>
            </a:r>
          </a:p>
          <a:p>
            <a:pPr marL="457200" marR="0" lvl="0" indent="-298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61111"/>
              <a:buFont typeface="Arial"/>
              <a:buChar char="•"/>
            </a:pPr>
            <a:r>
              <a:rPr lang="en"/>
              <a:t>He was one of the most </a:t>
            </a: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skilled painters at using </a:t>
            </a: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colouring during his time </a:t>
            </a:r>
          </a:p>
          <a:p>
            <a:endParaRPr/>
          </a:p>
          <a:p>
            <a:endParaRPr/>
          </a:p>
        </p:txBody>
      </p:sp>
      <p:sp>
        <p:nvSpPr>
          <p:cNvPr id="218" name="Shape 218"/>
          <p:cNvSpPr/>
          <p:nvPr/>
        </p:nvSpPr>
        <p:spPr>
          <a:xfrm>
            <a:off x="5164250" y="2018358"/>
            <a:ext cx="3915199" cy="413138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Who he inspire and how he helped</a:t>
            </a:r>
          </a:p>
        </p:txBody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He inspired his brother and other family members to become artists from his paintings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Titian's nephew was always with him in his later years learning his painting skills</a:t>
            </a:r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He was inspired mostly from the Byzantine art</a:t>
            </a:r>
          </a:p>
          <a:p>
            <a:endParaRPr/>
          </a:p>
          <a:p>
            <a:endParaRPr/>
          </a:p>
        </p:txBody>
      </p:sp>
      <p:sp>
        <p:nvSpPr>
          <p:cNvPr id="225" name="Shape 225"/>
          <p:cNvSpPr/>
          <p:nvPr/>
        </p:nvSpPr>
        <p:spPr>
          <a:xfrm>
            <a:off x="1092725" y="4335275"/>
            <a:ext cx="2181225" cy="21050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26" name="Shape 226"/>
          <p:cNvSpPr/>
          <p:nvPr/>
        </p:nvSpPr>
        <p:spPr>
          <a:xfrm>
            <a:off x="3273950" y="4340238"/>
            <a:ext cx="2762250" cy="209509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27" name="Shape 227"/>
          <p:cNvSpPr/>
          <p:nvPr/>
        </p:nvSpPr>
        <p:spPr>
          <a:xfrm>
            <a:off x="6036200" y="4359087"/>
            <a:ext cx="2219325" cy="20574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Custom 432">
      <a:dk1>
        <a:srgbClr val="CA0001"/>
      </a:dk1>
      <a:lt1>
        <a:srgbClr val="ECE47C"/>
      </a:lt1>
      <a:dk2>
        <a:srgbClr val="000000"/>
      </a:dk2>
      <a:lt2>
        <a:srgbClr val="FFFFFF"/>
      </a:lt2>
      <a:accent1>
        <a:srgbClr val="E26F01"/>
      </a:accent1>
      <a:accent2>
        <a:srgbClr val="723C75"/>
      </a:accent2>
      <a:accent3>
        <a:srgbClr val="69B19F"/>
      </a:accent3>
      <a:accent4>
        <a:srgbClr val="BC5828"/>
      </a:accent4>
      <a:accent5>
        <a:srgbClr val="800000"/>
      </a:accent5>
      <a:accent6>
        <a:srgbClr val="333333"/>
      </a:accent6>
      <a:hlink>
        <a:srgbClr val="ECE47C"/>
      </a:hlink>
      <a:folHlink>
        <a:srgbClr val="FF51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On-screen Show (4:3)</PresentationFormat>
  <Paragraphs>29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/>
      <vt:lpstr/>
      <vt:lpstr/>
      <vt:lpstr/>
      <vt:lpstr/>
      <vt:lpstr>Titian</vt:lpstr>
      <vt:lpstr>Biography</vt:lpstr>
      <vt:lpstr>Most Famous Work</vt:lpstr>
      <vt:lpstr>Colouring and Triangles</vt:lpstr>
      <vt:lpstr>Who he inspire and how he helped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Titian</dc:title>
  <cp:lastModifiedBy>admin</cp:lastModifiedBy>
  <cp:revision>1</cp:revision>
  <dcterms:modified xsi:type="dcterms:W3CDTF">2012-04-23T18:06:09Z</dcterms:modified>
</cp:coreProperties>
</file>